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2" r:id="rId4"/>
    <p:sldId id="262" r:id="rId5"/>
    <p:sldId id="283" r:id="rId6"/>
    <p:sldId id="265" r:id="rId7"/>
    <p:sldId id="264" r:id="rId8"/>
    <p:sldId id="259" r:id="rId9"/>
    <p:sldId id="281" r:id="rId10"/>
    <p:sldId id="263" r:id="rId11"/>
    <p:sldId id="261" r:id="rId12"/>
    <p:sldId id="273" r:id="rId13"/>
    <p:sldId id="260" r:id="rId14"/>
    <p:sldId id="258" r:id="rId15"/>
    <p:sldId id="28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C25F15D-9F5A-4CC1-9116-6F33865F6B37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D8E79D-1612-4D66-A933-C043E3FF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F15D-9F5A-4CC1-9116-6F33865F6B37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E79D-1612-4D66-A933-C043E3FF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F15D-9F5A-4CC1-9116-6F33865F6B37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E79D-1612-4D66-A933-C043E3FF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25F15D-9F5A-4CC1-9116-6F33865F6B37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D8E79D-1612-4D66-A933-C043E3FF6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C25F15D-9F5A-4CC1-9116-6F33865F6B37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D8E79D-1612-4D66-A933-C043E3FF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F15D-9F5A-4CC1-9116-6F33865F6B37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E79D-1612-4D66-A933-C043E3FF6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F15D-9F5A-4CC1-9116-6F33865F6B37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E79D-1612-4D66-A933-C043E3FF6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25F15D-9F5A-4CC1-9116-6F33865F6B37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D8E79D-1612-4D66-A933-C043E3FF6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F15D-9F5A-4CC1-9116-6F33865F6B37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E79D-1612-4D66-A933-C043E3FF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25F15D-9F5A-4CC1-9116-6F33865F6B37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D8E79D-1612-4D66-A933-C043E3FF6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25F15D-9F5A-4CC1-9116-6F33865F6B37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D8E79D-1612-4D66-A933-C043E3FF6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25F15D-9F5A-4CC1-9116-6F33865F6B37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D8E79D-1612-4D66-A933-C043E3FF6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jsosh1.ru/images/raznoe/put_k_uspehu.jpg"/>
          <p:cNvPicPr>
            <a:picLocks noChangeAspect="1" noChangeArrowheads="1"/>
          </p:cNvPicPr>
          <p:nvPr/>
        </p:nvPicPr>
        <p:blipFill>
          <a:blip r:embed="rId2"/>
          <a:srcRect l="6359" r="3567"/>
          <a:stretch>
            <a:fillRect/>
          </a:stretch>
        </p:blipFill>
        <p:spPr bwMode="auto">
          <a:xfrm>
            <a:off x="2304326" y="357166"/>
            <a:ext cx="6482516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xn--1-7sb3aeo2d.xn----7sbaace0e1atp6a.xn--p1ai/wp-content/uploads/2022/09/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2500330" cy="2133113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14480" y="428604"/>
            <a:ext cx="72152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19-20 сентября 2022 года участник фокус — группы: Фомкина Полина Сергеевна приняла участие в очном семинаре в рамках регионального проекта «Путь к успеху». Тема семинара: «Проектирование технологической карты урока по типу «Постановка учебной задачи».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Picture 5" descr="https://avatars.mds.yandex.net/get-images-cbir/6198870/10Pj9ClnDY3ZmSFYYYnTQg654/ocr"/>
          <p:cNvPicPr>
            <a:picLocks noChangeAspect="1" noChangeArrowheads="1"/>
          </p:cNvPicPr>
          <p:nvPr/>
        </p:nvPicPr>
        <p:blipFill>
          <a:blip r:embed="rId3"/>
          <a:srcRect l="17214" t="45410" b="26514"/>
          <a:stretch>
            <a:fillRect/>
          </a:stretch>
        </p:blipFill>
        <p:spPr bwMode="auto">
          <a:xfrm>
            <a:off x="3357554" y="2285992"/>
            <a:ext cx="5437193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00042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11 </a:t>
            </a:r>
            <a:r>
              <a:rPr lang="ru-RU" sz="2000" b="1" dirty="0"/>
              <a:t>ноября 2022г в МБОУ </a:t>
            </a:r>
            <a:r>
              <a:rPr lang="ru-RU" sz="2000" b="1" dirty="0" err="1"/>
              <a:t>Стеклозаводской</a:t>
            </a:r>
            <a:r>
              <a:rPr lang="ru-RU" sz="2000" b="1" dirty="0"/>
              <a:t> СОШ прошел семинар на тему:  «Учебная задача. Практическая задача». </a:t>
            </a:r>
          </a:p>
        </p:txBody>
      </p:sp>
      <p:pic>
        <p:nvPicPr>
          <p:cNvPr id="43010" name="Picture 2" descr="http://xn----7sbabhmeq0aecei7adf1bjj7k4f.xn--p1ai/wp-content/uploads/2022/11/1669036641956-300x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00174"/>
            <a:ext cx="4572012" cy="2103127"/>
          </a:xfrm>
          <a:prstGeom prst="rect">
            <a:avLst/>
          </a:prstGeom>
          <a:noFill/>
        </p:spPr>
      </p:pic>
      <p:pic>
        <p:nvPicPr>
          <p:cNvPr id="43012" name="Picture 4" descr="http://xn----7sbabhmeq0aecei7adf1bjj7k4f.xn--p1ai/wp-content/uploads/2022/11/1669036641937-300x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500570"/>
            <a:ext cx="2857500" cy="1314451"/>
          </a:xfrm>
          <a:prstGeom prst="rect">
            <a:avLst/>
          </a:prstGeom>
          <a:noFill/>
        </p:spPr>
      </p:pic>
      <p:pic>
        <p:nvPicPr>
          <p:cNvPr id="43014" name="Picture 6" descr="http://xn----7sbabhmeq0aecei7adf1bjj7k4f.xn--p1ai/wp-content/uploads/2022/11/1669036641947-300x1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143380"/>
            <a:ext cx="3357566" cy="1544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7597519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4429132"/>
            <a:ext cx="4633815" cy="2143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1934" y="214290"/>
            <a:ext cx="47863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16 ноября 2022 года в  рамках  дня открытых дверей было </a:t>
            </a:r>
            <a:r>
              <a:rPr lang="ru-RU" b="1" dirty="0">
                <a:solidFill>
                  <a:srgbClr val="002060"/>
                </a:solidFill>
              </a:rPr>
              <a:t>проведено три </a:t>
            </a:r>
            <a:r>
              <a:rPr lang="ru-RU" b="1" dirty="0" smtClean="0">
                <a:solidFill>
                  <a:srgbClr val="002060"/>
                </a:solidFill>
              </a:rPr>
              <a:t>урока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Лашманова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Дарья Петровна </a:t>
            </a:r>
            <a:r>
              <a:rPr lang="ru-RU" b="1" dirty="0" smtClean="0">
                <a:solidFill>
                  <a:srgbClr val="002060"/>
                </a:solidFill>
              </a:rPr>
              <a:t>                 представила </a:t>
            </a:r>
            <a:r>
              <a:rPr lang="ru-RU" b="1" dirty="0">
                <a:solidFill>
                  <a:srgbClr val="002060"/>
                </a:solidFill>
              </a:rPr>
              <a:t>урок математики во 2 классе по теме «Сложение </a:t>
            </a:r>
            <a:r>
              <a:rPr lang="ru-RU" b="1" dirty="0" smtClean="0">
                <a:solidFill>
                  <a:srgbClr val="002060"/>
                </a:solidFill>
              </a:rPr>
              <a:t>десятков».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Фомкина </a:t>
            </a:r>
            <a:r>
              <a:rPr lang="ru-RU" b="1" dirty="0">
                <a:solidFill>
                  <a:srgbClr val="002060"/>
                </a:solidFill>
              </a:rPr>
              <a:t>Полина Сергеевна провела урок истории в 5 классе по теме «</a:t>
            </a:r>
            <a:r>
              <a:rPr lang="ru-RU" b="1" dirty="0" err="1">
                <a:solidFill>
                  <a:srgbClr val="002060"/>
                </a:solidFill>
              </a:rPr>
              <a:t>Двуречье</a:t>
            </a:r>
            <a:r>
              <a:rPr lang="ru-RU" b="1" dirty="0">
                <a:solidFill>
                  <a:srgbClr val="002060"/>
                </a:solidFill>
              </a:rPr>
              <a:t>».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7 классе урок геометрии по теме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Равнобедренный треугольник» провела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Красмик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Марина Сергеевна. </a:t>
            </a:r>
          </a:p>
        </p:txBody>
      </p:sp>
      <p:pic>
        <p:nvPicPr>
          <p:cNvPr id="30722" name="Picture 2" descr="https://avatars.mds.yandex.net/get-images-cbir/9284156/RdqRXrQK-I3_doj5uRQbFg4169/ocr"/>
          <p:cNvPicPr>
            <a:picLocks noChangeAspect="1" noChangeArrowheads="1"/>
          </p:cNvPicPr>
          <p:nvPr/>
        </p:nvPicPr>
        <p:blipFill>
          <a:blip r:embed="rId3"/>
          <a:srcRect t="30077"/>
          <a:stretch>
            <a:fillRect/>
          </a:stretch>
        </p:blipFill>
        <p:spPr bwMode="auto">
          <a:xfrm>
            <a:off x="285720" y="2428868"/>
            <a:ext cx="3555081" cy="1714512"/>
          </a:xfrm>
          <a:prstGeom prst="rect">
            <a:avLst/>
          </a:prstGeom>
          <a:noFill/>
        </p:spPr>
      </p:pic>
      <p:pic>
        <p:nvPicPr>
          <p:cNvPr id="30724" name="Picture 4" descr="http://xn----7sbabhmeq0aecei7adf1bjj7k4f.xn--p1ai/wp-content/uploads/2022/11/1669007635475-300x1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3628414" cy="1681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7597874063.jpg"/>
          <p:cNvPicPr>
            <a:picLocks noChangeAspect="1"/>
          </p:cNvPicPr>
          <p:nvPr/>
        </p:nvPicPr>
        <p:blipFill>
          <a:blip r:embed="rId2"/>
          <a:srcRect t="41068" r="48718"/>
          <a:stretch>
            <a:fillRect/>
          </a:stretch>
        </p:blipFill>
        <p:spPr>
          <a:xfrm>
            <a:off x="5429256" y="357166"/>
            <a:ext cx="3071834" cy="2671160"/>
          </a:xfrm>
          <a:prstGeom prst="rect">
            <a:avLst/>
          </a:prstGeom>
        </p:spPr>
      </p:pic>
      <p:pic>
        <p:nvPicPr>
          <p:cNvPr id="3" name="Рисунок 2" descr="16775978740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3214710" cy="2500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64291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VII</a:t>
            </a:r>
            <a:r>
              <a:rPr lang="ru-RU" sz="2000" b="1" dirty="0"/>
              <a:t> </a:t>
            </a:r>
            <a:r>
              <a:rPr lang="ru-RU" sz="2000" b="1" dirty="0" smtClean="0"/>
              <a:t>Краевой педагогический марафон  День </a:t>
            </a:r>
            <a:r>
              <a:rPr lang="ru-RU" sz="2000" b="1" dirty="0"/>
              <a:t>«Знания» 29 ноября 2022 года в п. </a:t>
            </a:r>
            <a:r>
              <a:rPr lang="ru-RU" sz="2000" b="1" dirty="0" smtClean="0"/>
              <a:t>Балахта.</a:t>
            </a:r>
            <a:r>
              <a:rPr lang="ru-RU" sz="2000" b="1" dirty="0"/>
              <a:t> Тема площадки «Задачный подход как способ организации урочной деятельности».</a:t>
            </a:r>
            <a:r>
              <a:rPr lang="ru-RU" sz="2000" dirty="0"/>
              <a:t> </a:t>
            </a:r>
            <a:endParaRPr lang="ru-RU" sz="2000" b="1" dirty="0" smtClean="0"/>
          </a:p>
          <a:p>
            <a:r>
              <a:rPr lang="ru-RU" sz="2000" b="1" dirty="0" smtClean="0">
                <a:solidFill>
                  <a:srgbClr val="0070C0"/>
                </a:solidFill>
              </a:rPr>
              <a:t>Участники: </a:t>
            </a:r>
            <a:r>
              <a:rPr lang="ru-RU" sz="2000" b="1" dirty="0" err="1" smtClean="0">
                <a:solidFill>
                  <a:srgbClr val="0070C0"/>
                </a:solidFill>
              </a:rPr>
              <a:t>Красмик</a:t>
            </a:r>
            <a:r>
              <a:rPr lang="ru-RU" sz="2000" b="1" dirty="0" smtClean="0">
                <a:solidFill>
                  <a:srgbClr val="0070C0"/>
                </a:solidFill>
              </a:rPr>
              <a:t> Марина Сергеевна, Фомкина Полина Сергеевна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1670508284716.jpg"/>
          <p:cNvPicPr>
            <a:picLocks noChangeAspect="1"/>
          </p:cNvPicPr>
          <p:nvPr/>
        </p:nvPicPr>
        <p:blipFill>
          <a:blip r:embed="rId4" cstate="print"/>
          <a:srcRect t="25926" b="24074"/>
          <a:stretch>
            <a:fillRect/>
          </a:stretch>
        </p:blipFill>
        <p:spPr>
          <a:xfrm>
            <a:off x="6858016" y="3357562"/>
            <a:ext cx="2071702" cy="2643206"/>
          </a:xfrm>
          <a:prstGeom prst="rect">
            <a:avLst/>
          </a:prstGeom>
        </p:spPr>
      </p:pic>
      <p:pic>
        <p:nvPicPr>
          <p:cNvPr id="44034" name="Picture 2" descr="http://xn----7sbabhmeq0aecei7adf1bjj7k4f.xn--p1ai/wp-content/uploads/2022/12/1670507959276-300x2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214818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75975595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4214818"/>
            <a:ext cx="3195549" cy="23966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3174" y="285728"/>
            <a:ext cx="635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17 февраля 2023 года  XV </a:t>
            </a:r>
            <a:r>
              <a:rPr lang="ru-RU" sz="2000" b="1" dirty="0">
                <a:solidFill>
                  <a:srgbClr val="0070C0"/>
                </a:solidFill>
              </a:rPr>
              <a:t>конференция «Современная дидактика и качество образования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Участник: Фомкина Полина Сергеевна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16776360644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500306"/>
            <a:ext cx="3500429" cy="2625322"/>
          </a:xfrm>
          <a:prstGeom prst="rect">
            <a:avLst/>
          </a:prstGeom>
        </p:spPr>
      </p:pic>
      <p:pic>
        <p:nvPicPr>
          <p:cNvPr id="5" name="Рисунок 4" descr="16776360645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85728"/>
            <a:ext cx="2357454" cy="4143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00042"/>
            <a:ext cx="71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 «Освоение типа урока «Решение учебных задач»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26-27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января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2023г.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677597559589.jpg"/>
          <p:cNvPicPr>
            <a:picLocks noChangeAspect="1"/>
          </p:cNvPicPr>
          <p:nvPr/>
        </p:nvPicPr>
        <p:blipFill>
          <a:blip r:embed="rId2"/>
          <a:srcRect t="40476"/>
          <a:stretch>
            <a:fillRect/>
          </a:stretch>
        </p:blipFill>
        <p:spPr>
          <a:xfrm>
            <a:off x="357158" y="2643182"/>
            <a:ext cx="4714908" cy="2786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04" y="6000768"/>
            <a:ext cx="90620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Участники семинара: </a:t>
            </a:r>
            <a:r>
              <a:rPr lang="ru-RU" sz="1700" b="1" dirty="0" smtClean="0">
                <a:solidFill>
                  <a:srgbClr val="0070C0"/>
                </a:solidFill>
              </a:rPr>
              <a:t>Куку Римма Леонидовна, Фомкина Полина Сергеевна,</a:t>
            </a:r>
          </a:p>
          <a:p>
            <a:r>
              <a:rPr lang="ru-RU" sz="1700" b="1" dirty="0" smtClean="0">
                <a:solidFill>
                  <a:srgbClr val="0070C0"/>
                </a:solidFill>
              </a:rPr>
              <a:t>Лунёва Ольга Николаевна, </a:t>
            </a:r>
            <a:r>
              <a:rPr lang="ru-RU" sz="1700" b="1" dirty="0" err="1" smtClean="0">
                <a:solidFill>
                  <a:srgbClr val="0070C0"/>
                </a:solidFill>
              </a:rPr>
              <a:t>Красмик</a:t>
            </a:r>
            <a:r>
              <a:rPr lang="ru-RU" sz="1700" b="1" dirty="0" smtClean="0">
                <a:solidFill>
                  <a:srgbClr val="0070C0"/>
                </a:solidFill>
              </a:rPr>
              <a:t> Марина Сергеевна</a:t>
            </a:r>
            <a:endParaRPr lang="ru-RU" sz="17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1677597874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500174"/>
            <a:ext cx="342899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000108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Благодарю за внимание!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571480"/>
            <a:ext cx="650085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Цель проекта</a:t>
            </a:r>
            <a:r>
              <a:rPr lang="ru-RU" sz="3200" dirty="0"/>
              <a:t>:</a:t>
            </a:r>
          </a:p>
          <a:p>
            <a:pPr algn="just"/>
            <a:r>
              <a:rPr lang="ru-RU" sz="2800" dirty="0"/>
              <a:t>создать условия для профессионального развития педагогов на основе апробации инструментов самодиагностики и реализации </a:t>
            </a:r>
            <a:r>
              <a:rPr lang="ru-RU" sz="2800" dirty="0" err="1"/>
              <a:t>деятельностного</a:t>
            </a:r>
            <a:r>
              <a:rPr lang="ru-RU" sz="2800" dirty="0"/>
              <a:t> подхода в образовательном процессе школы через продуктивное взаимодействие и сопровождение проектной команды.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1537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285728"/>
            <a:ext cx="8572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 «Задачный подход: понятие, требования к организации, условия реализации», дата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проведения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17-18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февраля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2021года.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был первый семинар в рамках проекта. В нём приняли участие: Лёвина Татьяна Анатольевна,  Куку Римма Леонидовна, Васильев Михаил Валерьевич,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расмик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Марина Сергеевна, Лунева Ольга Николаевна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714776" cy="214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714752"/>
            <a:ext cx="5076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428604"/>
            <a:ext cx="67151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еминар «Учебная задача: структура, признаки, приёмы организации»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проходил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23 марта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021 года.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нём также приняли участие педагоги нашей школы в составе 5 человек.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чего в апреле 2021 года было организовано первое проведение открытых уроков с внедрением задачного подхода.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Васильев Михаил Валерьевич провел урок физики в 8 классе по теме «Закон отражения»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Куку Римма Леонидовна провела урок русского языка в 5б классе по теме «Разряды прилагательных»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Красмик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Марина Сергеевна провела урок географии в 7 классе «Регионы Европы».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была первая проба для педагогов.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baseline="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xn----7sbabhmeq0aecei7adf1bjj7k4f.xn--p1ai/wp-content/uploads/2021/10/FrgL1JHiJCg-300x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2857500" cy="2133601"/>
          </a:xfrm>
          <a:prstGeom prst="rect">
            <a:avLst/>
          </a:prstGeom>
          <a:noFill/>
        </p:spPr>
      </p:pic>
      <p:pic>
        <p:nvPicPr>
          <p:cNvPr id="38916" name="Picture 4" descr="http://xn----7sbabhmeq0aecei7adf1bjj7k4f.xn--p1ai/wp-content/uploads/2021/10/theUlTYHH40-300x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00372"/>
            <a:ext cx="3143272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785794"/>
            <a:ext cx="6715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29 и 30 сентября 2021 г. педагоги нашей школы приняли участие в третьем очном семинаре «Тренинг по составлению учебных задач», который был проведён творческой группой  КК  ИПК в рамках проекта «Путь к успеху».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18" y="6000768"/>
            <a:ext cx="928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Участники </a:t>
            </a:r>
            <a:r>
              <a:rPr lang="ru-RU" dirty="0" err="1" smtClean="0"/>
              <a:t>фокус-группы</a:t>
            </a:r>
            <a:r>
              <a:rPr lang="ru-RU" dirty="0" smtClean="0"/>
              <a:t> проекта «Путь к успеху»: </a:t>
            </a:r>
            <a:r>
              <a:rPr lang="ru-RU" b="1" dirty="0" smtClean="0">
                <a:solidFill>
                  <a:srgbClr val="0070C0"/>
                </a:solidFill>
              </a:rPr>
              <a:t>Лунёва Ольга Николаевна,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Лёвина Татьяна Анатольевна, </a:t>
            </a:r>
            <a:r>
              <a:rPr lang="ru-RU" b="1" dirty="0" err="1" smtClean="0">
                <a:solidFill>
                  <a:srgbClr val="0070C0"/>
                </a:solidFill>
              </a:rPr>
              <a:t>Красмик</a:t>
            </a:r>
            <a:r>
              <a:rPr lang="ru-RU" b="1" dirty="0" smtClean="0">
                <a:solidFill>
                  <a:srgbClr val="0070C0"/>
                </a:solidFill>
              </a:rPr>
              <a:t> Марина Сергеевна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85860"/>
            <a:ext cx="8358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 </a:t>
            </a:r>
            <a:r>
              <a:rPr lang="ru-RU" sz="1600" b="1" dirty="0">
                <a:solidFill>
                  <a:srgbClr val="0070C0"/>
                </a:solidFill>
              </a:rPr>
              <a:t>2 декабря 2021 года  в рамках реализации  проекта «Путь к успеху</a:t>
            </a:r>
            <a:r>
              <a:rPr lang="ru-RU" sz="1600" b="1" dirty="0" smtClean="0">
                <a:solidFill>
                  <a:srgbClr val="0070C0"/>
                </a:solidFill>
              </a:rPr>
              <a:t>», </a:t>
            </a:r>
            <a:r>
              <a:rPr lang="ru-RU" sz="1600" b="1" dirty="0">
                <a:solidFill>
                  <a:srgbClr val="0070C0"/>
                </a:solidFill>
              </a:rPr>
              <a:t> прошел  </a:t>
            </a:r>
            <a:r>
              <a:rPr lang="ru-RU" sz="1600" b="1" dirty="0" smtClean="0">
                <a:solidFill>
                  <a:srgbClr val="0070C0"/>
                </a:solidFill>
              </a:rPr>
              <a:t>второй день </a:t>
            </a:r>
            <a:r>
              <a:rPr lang="ru-RU" sz="1600" b="1" dirty="0">
                <a:solidFill>
                  <a:srgbClr val="0070C0"/>
                </a:solidFill>
              </a:rPr>
              <a:t>открытых </a:t>
            </a:r>
            <a:r>
              <a:rPr lang="ru-RU" sz="1600" b="1" dirty="0" smtClean="0">
                <a:solidFill>
                  <a:srgbClr val="0070C0"/>
                </a:solidFill>
              </a:rPr>
              <a:t>дверей,  который был поведён в </a:t>
            </a:r>
            <a:r>
              <a:rPr lang="ru-RU" sz="1600" b="1" dirty="0" err="1">
                <a:solidFill>
                  <a:srgbClr val="0070C0"/>
                </a:solidFill>
              </a:rPr>
              <a:t>онлайн</a:t>
            </a:r>
            <a:r>
              <a:rPr lang="ru-RU" sz="1600" b="1" dirty="0">
                <a:solidFill>
                  <a:srgbClr val="0070C0"/>
                </a:solidFill>
              </a:rPr>
              <a:t> формате. Были проведены  два урока. Урок русского языка по теме «Правописание безударных гласных»,   учитель </a:t>
            </a:r>
            <a:r>
              <a:rPr lang="ru-RU" sz="1600" b="1" dirty="0" err="1">
                <a:solidFill>
                  <a:srgbClr val="0070C0"/>
                </a:solidFill>
              </a:rPr>
              <a:t>Болсуновская</a:t>
            </a:r>
            <a:r>
              <a:rPr lang="ru-RU" sz="1600" b="1" dirty="0">
                <a:solidFill>
                  <a:srgbClr val="0070C0"/>
                </a:solidFill>
              </a:rPr>
              <a:t> Мария Анатольевна.  В первом классе прошел урок окружающего мира, учитель </a:t>
            </a:r>
            <a:r>
              <a:rPr lang="ru-RU" sz="1600" b="1" dirty="0" err="1">
                <a:solidFill>
                  <a:srgbClr val="0070C0"/>
                </a:solidFill>
              </a:rPr>
              <a:t>Лашманова</a:t>
            </a:r>
            <a:r>
              <a:rPr lang="ru-RU" sz="1600" b="1" dirty="0">
                <a:solidFill>
                  <a:srgbClr val="0070C0"/>
                </a:solidFill>
              </a:rPr>
              <a:t> Дарья Петровна</a:t>
            </a:r>
          </a:p>
        </p:txBody>
      </p:sp>
      <p:pic>
        <p:nvPicPr>
          <p:cNvPr id="39938" name="Picture 2" descr="http://xn----7sbabhmeq0aecei7adf1bjj7k4f.xn--p1ai/wp-content/uploads/2021/12/urok-russkogo-yazyka-1-300x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643182"/>
            <a:ext cx="3931201" cy="2214578"/>
          </a:xfrm>
          <a:prstGeom prst="rect">
            <a:avLst/>
          </a:prstGeom>
          <a:noFill/>
        </p:spPr>
      </p:pic>
      <p:pic>
        <p:nvPicPr>
          <p:cNvPr id="39940" name="Picture 4" descr="http://xn----7sbabhmeq0aecei7adf1bjj7k4f.xn--p1ai/wp-content/uploads/2021/12/urok-russkogo-yazyka-fizminutka-300x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072074"/>
            <a:ext cx="2994006" cy="1566864"/>
          </a:xfrm>
          <a:prstGeom prst="rect">
            <a:avLst/>
          </a:prstGeom>
          <a:noFill/>
        </p:spPr>
      </p:pic>
      <p:pic>
        <p:nvPicPr>
          <p:cNvPr id="39942" name="Picture 6" descr="http://xn----7sbabhmeq0aecei7adf1bjj7k4f.xn--p1ai/wp-content/uploads/2021/12/urok-okruzhayushhego-mira-1-6-300x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929174"/>
            <a:ext cx="3616546" cy="1928826"/>
          </a:xfrm>
          <a:prstGeom prst="rect">
            <a:avLst/>
          </a:prstGeom>
          <a:noFill/>
        </p:spPr>
      </p:pic>
      <p:pic>
        <p:nvPicPr>
          <p:cNvPr id="39944" name="Picture 8" descr="http://xn----7sbabhmeq0aecei7adf1bjj7k4f.xn--p1ai/wp-content/uploads/2021/12/urok-okruzhayushhego-mira-300x1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496"/>
            <a:ext cx="3639294" cy="19288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14290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Семинар «Задачный подход: понятие, требования к организации, условия реализации» прошёл 28 и 29 октября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2021 года. В нем приняли участие учителя начальных классов:  </a:t>
            </a:r>
            <a:r>
              <a:rPr kumimoji="0" lang="ru-RU" sz="16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Болсуновская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Мария Анатольевна и </a:t>
            </a:r>
            <a:r>
              <a:rPr kumimoji="0" lang="ru-RU" sz="16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Лашманова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Дарья Петровна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4296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75976897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928934"/>
            <a:ext cx="4357718" cy="3254839"/>
          </a:xfrm>
          <a:prstGeom prst="rect">
            <a:avLst/>
          </a:prstGeom>
        </p:spPr>
      </p:pic>
      <p:pic>
        <p:nvPicPr>
          <p:cNvPr id="3" name="Рисунок 2" descr="1677597689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428868"/>
            <a:ext cx="2000264" cy="3877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480" y="571480"/>
            <a:ext cx="71913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Семинар «Разработка  формата технологической карты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урока  при постановке учебной задачи»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15 апреля 2022 года 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Участник семинара </a:t>
            </a:r>
            <a:r>
              <a:rPr lang="ru-RU" b="1" dirty="0" err="1" smtClean="0">
                <a:solidFill>
                  <a:srgbClr val="0070C0"/>
                </a:solidFill>
              </a:rPr>
              <a:t>Красмик</a:t>
            </a:r>
            <a:r>
              <a:rPr lang="ru-RU" b="1" dirty="0" smtClean="0">
                <a:solidFill>
                  <a:srgbClr val="0070C0"/>
                </a:solidFill>
              </a:rPr>
              <a:t> Марина Сергеевна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2929</TotalTime>
  <Words>467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2023-02-28T14:03:28Z</dcterms:created>
  <dcterms:modified xsi:type="dcterms:W3CDTF">2023-03-15T05:53:43Z</dcterms:modified>
</cp:coreProperties>
</file>